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2024 Oratorical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Prepared by: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Division Oratorical Committee</a:t>
            </a:r>
          </a:p>
          <a:p>
            <a:r>
              <a:rPr lang="en-US" dirty="0" smtClean="0"/>
              <a:t>Harry Woodstrom, 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971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2024 Oratorical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</a:t>
            </a:r>
          </a:p>
          <a:p>
            <a:pPr lvl="1"/>
            <a:r>
              <a:rPr lang="en-US" dirty="0" smtClean="0"/>
              <a:t>Schools</a:t>
            </a:r>
          </a:p>
          <a:p>
            <a:pPr lvl="1"/>
            <a:r>
              <a:rPr lang="en-US" dirty="0" smtClean="0"/>
              <a:t>Students</a:t>
            </a:r>
          </a:p>
          <a:p>
            <a:pPr lvl="1"/>
            <a:r>
              <a:rPr lang="en-US" dirty="0" smtClean="0"/>
              <a:t>Volunteers</a:t>
            </a:r>
          </a:p>
          <a:p>
            <a:r>
              <a:rPr lang="en-US" dirty="0" smtClean="0"/>
              <a:t>Setting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8599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2024 Oratorical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Information Sharing</a:t>
            </a:r>
          </a:p>
          <a:p>
            <a:pPr lvl="1"/>
            <a:r>
              <a:rPr lang="en-US" dirty="0" smtClean="0"/>
              <a:t>Recruiting</a:t>
            </a:r>
          </a:p>
          <a:p>
            <a:pPr lvl="1"/>
            <a:r>
              <a:rPr lang="en-US" dirty="0" smtClean="0"/>
              <a:t>Mentoring</a:t>
            </a:r>
          </a:p>
          <a:p>
            <a:pPr lvl="1"/>
            <a:r>
              <a:rPr lang="en-US" dirty="0" smtClean="0"/>
              <a:t>Speeches</a:t>
            </a:r>
          </a:p>
          <a:p>
            <a:pPr lvl="1"/>
            <a:r>
              <a:rPr lang="en-US" dirty="0" smtClean="0"/>
              <a:t>Judges</a:t>
            </a:r>
          </a:p>
          <a:p>
            <a:pPr lvl="1"/>
            <a:r>
              <a:rPr lang="en-US" dirty="0" smtClean="0"/>
              <a:t>Tabulators</a:t>
            </a:r>
          </a:p>
          <a:p>
            <a:pPr lvl="1"/>
            <a:r>
              <a:rPr lang="en-US" dirty="0" smtClean="0"/>
              <a:t>Timekeepers</a:t>
            </a:r>
          </a:p>
          <a:p>
            <a:pPr lvl="1"/>
            <a:r>
              <a:rPr lang="en-US" dirty="0" smtClean="0"/>
              <a:t>Escorts</a:t>
            </a:r>
          </a:p>
          <a:p>
            <a:pPr lvl="1"/>
            <a:r>
              <a:rPr lang="en-US" dirty="0" smtClean="0"/>
              <a:t>Ushers</a:t>
            </a:r>
          </a:p>
          <a:p>
            <a:pPr lvl="1"/>
            <a:r>
              <a:rPr lang="en-US" dirty="0" smtClean="0"/>
              <a:t>Room </a:t>
            </a:r>
            <a:r>
              <a:rPr lang="en-US" dirty="0" err="1" smtClean="0"/>
              <a:t>Mointors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30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2024 Oratorical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</a:p>
          <a:p>
            <a:pPr lvl="1"/>
            <a:r>
              <a:rPr lang="en-US" dirty="0" smtClean="0"/>
              <a:t>2024 Rules</a:t>
            </a:r>
          </a:p>
          <a:p>
            <a:pPr lvl="1"/>
            <a:r>
              <a:rPr lang="en-US" dirty="0" smtClean="0"/>
              <a:t>Chairman’s Guide</a:t>
            </a:r>
          </a:p>
          <a:p>
            <a:pPr lvl="1"/>
            <a:r>
              <a:rPr lang="en-US" dirty="0" smtClean="0"/>
              <a:t>Texas 2024 Oratorical Letter</a:t>
            </a:r>
          </a:p>
          <a:p>
            <a:pPr lvl="1"/>
            <a:r>
              <a:rPr lang="en-US" dirty="0" smtClean="0"/>
              <a:t>National Oratorical Material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480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2024 Oratorical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Dates</a:t>
            </a:r>
          </a:p>
          <a:p>
            <a:pPr lvl="1"/>
            <a:r>
              <a:rPr lang="en-US" dirty="0" smtClean="0"/>
              <a:t>School and Post Contest, October 28, 2023 to November 26, 2023</a:t>
            </a:r>
          </a:p>
          <a:p>
            <a:pPr lvl="1"/>
            <a:r>
              <a:rPr lang="en-US" dirty="0" smtClean="0"/>
              <a:t>District Contest, November 27, 2023 to January 7, 2024</a:t>
            </a:r>
          </a:p>
          <a:p>
            <a:pPr lvl="1"/>
            <a:r>
              <a:rPr lang="en-US" dirty="0" smtClean="0"/>
              <a:t>Division Contest, January 8, 2024 to February 11, 2024</a:t>
            </a:r>
          </a:p>
          <a:p>
            <a:pPr lvl="1"/>
            <a:r>
              <a:rPr lang="en-US" dirty="0" smtClean="0"/>
              <a:t>Department Contest, February 19,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867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2024 Oratorical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Promotional Material</a:t>
            </a:r>
          </a:p>
          <a:p>
            <a:pPr lvl="1"/>
            <a:r>
              <a:rPr lang="en-US" dirty="0" smtClean="0"/>
              <a:t>Introduction Letter</a:t>
            </a:r>
          </a:p>
          <a:p>
            <a:pPr lvl="1"/>
            <a:r>
              <a:rPr lang="en-US" dirty="0" smtClean="0"/>
              <a:t>Brochure</a:t>
            </a:r>
          </a:p>
          <a:p>
            <a:pPr lvl="1"/>
            <a:r>
              <a:rPr lang="en-US" dirty="0" smtClean="0"/>
              <a:t>School Poster</a:t>
            </a:r>
          </a:p>
          <a:p>
            <a:pPr lvl="1"/>
            <a:r>
              <a:rPr lang="en-US" dirty="0" smtClean="0"/>
              <a:t>News Release, Event, Winner</a:t>
            </a:r>
          </a:p>
          <a:p>
            <a:pPr lvl="1"/>
            <a:r>
              <a:rPr lang="en-US" dirty="0" smtClean="0"/>
              <a:t>Public Service Announcement</a:t>
            </a:r>
          </a:p>
          <a:p>
            <a:pPr lvl="1"/>
            <a:r>
              <a:rPr lang="en-US" dirty="0" smtClean="0"/>
              <a:t>Others?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486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2024 Oratorical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endParaRPr lang="en-US" sz="6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073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121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2024 Oratorical Program</vt:lpstr>
      <vt:lpstr>2024 Oratorical</vt:lpstr>
      <vt:lpstr>2024 Oratorical</vt:lpstr>
      <vt:lpstr>2024 Oratorical</vt:lpstr>
      <vt:lpstr>2024 Oratorical</vt:lpstr>
      <vt:lpstr>2024 Oratorical</vt:lpstr>
      <vt:lpstr>2024 Oratorical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Oratorical Program</dc:title>
  <dc:creator>Harry Woodstrom</dc:creator>
  <cp:lastModifiedBy>Harry Woodstrom</cp:lastModifiedBy>
  <cp:revision>3</cp:revision>
  <dcterms:created xsi:type="dcterms:W3CDTF">2006-08-16T00:00:00Z</dcterms:created>
  <dcterms:modified xsi:type="dcterms:W3CDTF">2023-08-21T13:28:49Z</dcterms:modified>
</cp:coreProperties>
</file>