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5" r:id="rId50"/>
    <p:sldId id="306" r:id="rId51"/>
    <p:sldId id="307" r:id="rId52"/>
    <p:sldId id="308" r:id="rId53"/>
    <p:sldId id="309" r:id="rId54"/>
    <p:sldId id="310" r:id="rId55"/>
    <p:sldId id="311" r:id="rId5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814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FD0C0FA-BF38-4D3B-AEAE-C877971CC18D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C0010AD-2462-41C8-BBCA-CF093629A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00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7966-9898-4199-9481-D2A3700BC644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730B-AF68-401D-ACE8-A77FE6CBC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54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7966-9898-4199-9481-D2A3700BC644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730B-AF68-401D-ACE8-A77FE6CBC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20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7966-9898-4199-9481-D2A3700BC644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730B-AF68-401D-ACE8-A77FE6CBC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34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7966-9898-4199-9481-D2A3700BC644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730B-AF68-401D-ACE8-A77FE6CBC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18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7966-9898-4199-9481-D2A3700BC644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730B-AF68-401D-ACE8-A77FE6CBC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21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7966-9898-4199-9481-D2A3700BC644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730B-AF68-401D-ACE8-A77FE6CBC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33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7966-9898-4199-9481-D2A3700BC644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730B-AF68-401D-ACE8-A77FE6CBC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19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7966-9898-4199-9481-D2A3700BC644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730B-AF68-401D-ACE8-A77FE6CBC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7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7966-9898-4199-9481-D2A3700BC644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730B-AF68-401D-ACE8-A77FE6CBC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76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7966-9898-4199-9481-D2A3700BC644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730B-AF68-401D-ACE8-A77FE6CBC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62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7966-9898-4199-9481-D2A3700BC644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730B-AF68-401D-ACE8-A77FE6CBC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57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E7966-9898-4199-9481-D2A3700BC644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3730B-AF68-401D-ACE8-A77FE6CBC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3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2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25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26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5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27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6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28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7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29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8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30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2023 Boys State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Presented by Harry Woodstrom</a:t>
            </a:r>
          </a:p>
          <a:p>
            <a:r>
              <a:rPr lang="en-US" dirty="0" smtClean="0"/>
              <a:t>January 28, 2023</a:t>
            </a:r>
          </a:p>
          <a:p>
            <a:r>
              <a:rPr lang="en-US" dirty="0" smtClean="0"/>
              <a:t>(281) 615-3320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20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425386"/>
              </p:ext>
            </p:extLst>
          </p:nvPr>
        </p:nvGraphicFramePr>
        <p:xfrm>
          <a:off x="2133600" y="68580"/>
          <a:ext cx="5246370" cy="678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Acrobat Document" r:id="rId3" imgW="5829300" imgH="7543800" progId="Acrobat.Document.11">
                  <p:embed/>
                </p:oleObj>
              </mc:Choice>
              <mc:Fallback>
                <p:oleObj name="Acrobat Document" r:id="rId3" imgW="5829300" imgH="7543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3600" y="68580"/>
                        <a:ext cx="5246370" cy="6789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1074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6711717"/>
              </p:ext>
            </p:extLst>
          </p:nvPr>
        </p:nvGraphicFramePr>
        <p:xfrm>
          <a:off x="2057400" y="68580"/>
          <a:ext cx="5246370" cy="678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Acrobat Document" r:id="rId3" imgW="5829300" imgH="7543800" progId="Acrobat.Document.11">
                  <p:embed/>
                </p:oleObj>
              </mc:Choice>
              <mc:Fallback>
                <p:oleObj name="Acrobat Document" r:id="rId3" imgW="5829300" imgH="7543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7400" y="68580"/>
                        <a:ext cx="5246370" cy="6789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795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2108933"/>
              </p:ext>
            </p:extLst>
          </p:nvPr>
        </p:nvGraphicFramePr>
        <p:xfrm>
          <a:off x="1981200" y="68580"/>
          <a:ext cx="5246370" cy="678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Acrobat Document" r:id="rId3" imgW="5829300" imgH="7543800" progId="Acrobat.Document.11">
                  <p:embed/>
                </p:oleObj>
              </mc:Choice>
              <mc:Fallback>
                <p:oleObj name="Acrobat Document" r:id="rId3" imgW="5829300" imgH="7543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81200" y="68580"/>
                        <a:ext cx="5246370" cy="6789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731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for School Counselors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Brochure from Texas Boys State</a:t>
            </a:r>
          </a:p>
          <a:p>
            <a:r>
              <a:rPr lang="en-US" dirty="0" smtClean="0"/>
              <a:t>Boys State Fact Sheet</a:t>
            </a:r>
          </a:p>
          <a:p>
            <a:r>
              <a:rPr lang="en-US" dirty="0" smtClean="0"/>
              <a:t>Boys State Banner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5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8372894"/>
              </p:ext>
            </p:extLst>
          </p:nvPr>
        </p:nvGraphicFramePr>
        <p:xfrm>
          <a:off x="3200397" y="0"/>
          <a:ext cx="2955803" cy="6856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Acrobat Document" r:id="rId3" imgW="2504918" imgH="5810184" progId="Acrobat.Document.11">
                  <p:embed/>
                </p:oleObj>
              </mc:Choice>
              <mc:Fallback>
                <p:oleObj name="Acrobat Document" r:id="rId3" imgW="2504918" imgH="5810184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0397" y="0"/>
                        <a:ext cx="2955803" cy="68560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2818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for School Counselors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Brochure from Texas Boys State</a:t>
            </a:r>
          </a:p>
          <a:p>
            <a:r>
              <a:rPr lang="en-US" dirty="0" smtClean="0"/>
              <a:t>Boys State Fact Sheet</a:t>
            </a:r>
          </a:p>
          <a:p>
            <a:r>
              <a:rPr lang="en-US" dirty="0" smtClean="0"/>
              <a:t>Boys State Banner</a:t>
            </a:r>
          </a:p>
          <a:p>
            <a:r>
              <a:rPr lang="en-US" dirty="0" smtClean="0"/>
              <a:t>Counselor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8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8026001"/>
              </p:ext>
            </p:extLst>
          </p:nvPr>
        </p:nvGraphicFramePr>
        <p:xfrm>
          <a:off x="2133600" y="68580"/>
          <a:ext cx="5246370" cy="678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Acrobat Document" r:id="rId3" imgW="5829300" imgH="7543800" progId="Acrobat.Document.11">
                  <p:embed/>
                </p:oleObj>
              </mc:Choice>
              <mc:Fallback>
                <p:oleObj name="Acrobat Document" r:id="rId3" imgW="5829300" imgH="7543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3600" y="68580"/>
                        <a:ext cx="5246370" cy="6789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4245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219295"/>
              </p:ext>
            </p:extLst>
          </p:nvPr>
        </p:nvGraphicFramePr>
        <p:xfrm>
          <a:off x="2057400" y="10886"/>
          <a:ext cx="5246370" cy="678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Acrobat Document" r:id="rId3" imgW="5829300" imgH="7543800" progId="Acrobat.Document.11">
                  <p:embed/>
                </p:oleObj>
              </mc:Choice>
              <mc:Fallback>
                <p:oleObj name="Acrobat Document" r:id="rId3" imgW="5829300" imgH="7543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7400" y="10886"/>
                        <a:ext cx="5246370" cy="6789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6672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501011"/>
              </p:ext>
            </p:extLst>
          </p:nvPr>
        </p:nvGraphicFramePr>
        <p:xfrm>
          <a:off x="1981200" y="10886"/>
          <a:ext cx="5246370" cy="678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Acrobat Document" r:id="rId3" imgW="5829300" imgH="7543800" progId="Acrobat.Document.11">
                  <p:embed/>
                </p:oleObj>
              </mc:Choice>
              <mc:Fallback>
                <p:oleObj name="Acrobat Document" r:id="rId3" imgW="5829300" imgH="7543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81200" y="10886"/>
                        <a:ext cx="5246370" cy="6789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0018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301032"/>
              </p:ext>
            </p:extLst>
          </p:nvPr>
        </p:nvGraphicFramePr>
        <p:xfrm>
          <a:off x="2057400" y="35923"/>
          <a:ext cx="5246370" cy="678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Acrobat Document" r:id="rId3" imgW="5829300" imgH="7543800" progId="Acrobat.Document.11">
                  <p:embed/>
                </p:oleObj>
              </mc:Choice>
              <mc:Fallback>
                <p:oleObj name="Acrobat Document" r:id="rId3" imgW="5829300" imgH="7543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7400" y="35923"/>
                        <a:ext cx="5246370" cy="6789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0439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Boys State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Create Information Packet</a:t>
            </a:r>
          </a:p>
          <a:p>
            <a:r>
              <a:rPr lang="en-US" dirty="0" smtClean="0"/>
              <a:t>Identify School Resources</a:t>
            </a:r>
          </a:p>
          <a:p>
            <a:r>
              <a:rPr lang="en-US" dirty="0" smtClean="0"/>
              <a:t>Inform Schools about Program</a:t>
            </a:r>
          </a:p>
          <a:p>
            <a:r>
              <a:rPr lang="en-US" dirty="0" smtClean="0"/>
              <a:t>Identify Candidates</a:t>
            </a:r>
          </a:p>
          <a:p>
            <a:r>
              <a:rPr lang="en-US" dirty="0" smtClean="0"/>
              <a:t>Interview Candidates</a:t>
            </a:r>
          </a:p>
          <a:p>
            <a:r>
              <a:rPr lang="en-US" dirty="0" smtClean="0"/>
              <a:t>Arrange Transportation to Boys State</a:t>
            </a:r>
          </a:p>
          <a:p>
            <a:r>
              <a:rPr lang="en-US" dirty="0" smtClean="0"/>
              <a:t>Gather, Sign and Transmit Applications</a:t>
            </a:r>
          </a:p>
          <a:p>
            <a:r>
              <a:rPr lang="en-US" dirty="0" smtClean="0"/>
              <a:t>Conduct Statesman Orientation</a:t>
            </a:r>
          </a:p>
          <a:p>
            <a:r>
              <a:rPr lang="en-US" dirty="0" smtClean="0"/>
              <a:t>Transport Statesman</a:t>
            </a:r>
          </a:p>
          <a:p>
            <a:r>
              <a:rPr lang="en-US" dirty="0" smtClean="0"/>
              <a:t>Gather Feedback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29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for School Counselors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Brochure from Texas Boys State</a:t>
            </a:r>
          </a:p>
          <a:p>
            <a:r>
              <a:rPr lang="en-US" dirty="0" smtClean="0"/>
              <a:t>Boys State Fact Sheet</a:t>
            </a:r>
          </a:p>
          <a:p>
            <a:r>
              <a:rPr lang="en-US" dirty="0" smtClean="0"/>
              <a:t>Boys State Banner</a:t>
            </a:r>
          </a:p>
          <a:p>
            <a:r>
              <a:rPr lang="en-US" dirty="0" smtClean="0"/>
              <a:t>Counselor Information</a:t>
            </a:r>
          </a:p>
          <a:p>
            <a:r>
              <a:rPr lang="en-US" dirty="0" smtClean="0"/>
              <a:t>Post Application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09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2548420"/>
              </p:ext>
            </p:extLst>
          </p:nvPr>
        </p:nvGraphicFramePr>
        <p:xfrm>
          <a:off x="1905000" y="35923"/>
          <a:ext cx="5246370" cy="678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Acrobat Document" r:id="rId3" imgW="5829300" imgH="7543800" progId="Acrobat.Document.11">
                  <p:embed/>
                </p:oleObj>
              </mc:Choice>
              <mc:Fallback>
                <p:oleObj name="Acrobat Document" r:id="rId3" imgW="5829300" imgH="7543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000" y="35923"/>
                        <a:ext cx="5246370" cy="6789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8271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573886"/>
              </p:ext>
            </p:extLst>
          </p:nvPr>
        </p:nvGraphicFramePr>
        <p:xfrm>
          <a:off x="2057400" y="68580"/>
          <a:ext cx="5246370" cy="678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Acrobat Document" r:id="rId3" imgW="5829300" imgH="7543800" progId="Acrobat.Document.11">
                  <p:embed/>
                </p:oleObj>
              </mc:Choice>
              <mc:Fallback>
                <p:oleObj name="Acrobat Document" r:id="rId3" imgW="5829300" imgH="7543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7400" y="68580"/>
                        <a:ext cx="5246370" cy="6789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3798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for Post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Interview Welcome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822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5799766"/>
              </p:ext>
            </p:extLst>
          </p:nvPr>
        </p:nvGraphicFramePr>
        <p:xfrm>
          <a:off x="2286000" y="32657"/>
          <a:ext cx="5246370" cy="678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Acrobat Document" r:id="rId3" imgW="5829300" imgH="7543800" progId="Acrobat.Document.11">
                  <p:embed/>
                </p:oleObj>
              </mc:Choice>
              <mc:Fallback>
                <p:oleObj name="Acrobat Document" r:id="rId3" imgW="5829300" imgH="7543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0" y="32657"/>
                        <a:ext cx="5246370" cy="6789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5642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for Post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Interview Welcome</a:t>
            </a:r>
          </a:p>
          <a:p>
            <a:r>
              <a:rPr lang="en-US" dirty="0" smtClean="0"/>
              <a:t>Evaluation Sheet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285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090641"/>
              </p:ext>
            </p:extLst>
          </p:nvPr>
        </p:nvGraphicFramePr>
        <p:xfrm>
          <a:off x="1905000" y="68580"/>
          <a:ext cx="5246370" cy="678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Acrobat Document" r:id="rId3" imgW="5829300" imgH="7543800" progId="Acrobat.Document.11">
                  <p:embed/>
                </p:oleObj>
              </mc:Choice>
              <mc:Fallback>
                <p:oleObj name="Acrobat Document" r:id="rId3" imgW="5829300" imgH="7543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000" y="68580"/>
                        <a:ext cx="5246370" cy="6789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1102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for Post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Interview Welcome</a:t>
            </a:r>
          </a:p>
          <a:p>
            <a:r>
              <a:rPr lang="en-US" dirty="0" smtClean="0"/>
              <a:t>Evaluation Sheet</a:t>
            </a:r>
          </a:p>
          <a:p>
            <a:r>
              <a:rPr lang="en-US" dirty="0" smtClean="0"/>
              <a:t>Interview Report to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882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9329765"/>
              </p:ext>
            </p:extLst>
          </p:nvPr>
        </p:nvGraphicFramePr>
        <p:xfrm>
          <a:off x="1828800" y="0"/>
          <a:ext cx="5246370" cy="678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Acrobat Document" r:id="rId3" imgW="5829300" imgH="7543800" progId="Acrobat.Document.11">
                  <p:embed/>
                </p:oleObj>
              </mc:Choice>
              <mc:Fallback>
                <p:oleObj name="Acrobat Document" r:id="rId3" imgW="5829300" imgH="7543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28800" y="0"/>
                        <a:ext cx="5246370" cy="6789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15233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for Post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Interview Welcome</a:t>
            </a:r>
          </a:p>
          <a:p>
            <a:r>
              <a:rPr lang="en-US" dirty="0" smtClean="0"/>
              <a:t>Evaluation Sheet</a:t>
            </a:r>
          </a:p>
          <a:p>
            <a:r>
              <a:rPr lang="en-US" dirty="0" smtClean="0"/>
              <a:t>Interview Report to School</a:t>
            </a:r>
          </a:p>
          <a:p>
            <a:r>
              <a:rPr lang="en-US" dirty="0" smtClean="0"/>
              <a:t>Interview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044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Information Packet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Packet for School Counselors</a:t>
            </a:r>
          </a:p>
          <a:p>
            <a:r>
              <a:rPr lang="en-US" dirty="0" smtClean="0"/>
              <a:t>Packet for Post Committee</a:t>
            </a:r>
          </a:p>
          <a:p>
            <a:r>
              <a:rPr lang="en-US" dirty="0" smtClean="0"/>
              <a:t>Packet for Boys</a:t>
            </a:r>
          </a:p>
          <a:p>
            <a:r>
              <a:rPr lang="en-US" dirty="0" smtClean="0"/>
              <a:t>Packet for Post Boys State Chair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3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6446081"/>
              </p:ext>
            </p:extLst>
          </p:nvPr>
        </p:nvGraphicFramePr>
        <p:xfrm>
          <a:off x="1981200" y="35923"/>
          <a:ext cx="5246370" cy="678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Acrobat Document" r:id="rId3" imgW="5829300" imgH="7543800" progId="Acrobat.Document.11">
                  <p:embed/>
                </p:oleObj>
              </mc:Choice>
              <mc:Fallback>
                <p:oleObj name="Acrobat Document" r:id="rId3" imgW="5829300" imgH="7543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81200" y="35923"/>
                        <a:ext cx="5246370" cy="6789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6435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for </a:t>
            </a:r>
            <a:r>
              <a:rPr lang="en-US" dirty="0" smtClean="0"/>
              <a:t>Boys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278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219749"/>
              </p:ext>
            </p:extLst>
          </p:nvPr>
        </p:nvGraphicFramePr>
        <p:xfrm>
          <a:off x="2057400" y="-10886"/>
          <a:ext cx="5246370" cy="678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Acrobat Document" r:id="rId3" imgW="5829300" imgH="7543800" progId="Acrobat.Document.11">
                  <p:embed/>
                </p:oleObj>
              </mc:Choice>
              <mc:Fallback>
                <p:oleObj name="Acrobat Document" r:id="rId3" imgW="5829300" imgH="7543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7400" y="-10886"/>
                        <a:ext cx="5246370" cy="6789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386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for </a:t>
            </a:r>
            <a:r>
              <a:rPr lang="en-US" dirty="0" smtClean="0"/>
              <a:t>Boys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</a:p>
          <a:p>
            <a:r>
              <a:rPr lang="en-US" dirty="0" smtClean="0"/>
              <a:t>Bus Waiver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829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981718"/>
              </p:ext>
            </p:extLst>
          </p:nvPr>
        </p:nvGraphicFramePr>
        <p:xfrm>
          <a:off x="1981200" y="0"/>
          <a:ext cx="5246370" cy="678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Acrobat Document" r:id="rId3" imgW="5829300" imgH="7543800" progId="Acrobat.Document.11">
                  <p:embed/>
                </p:oleObj>
              </mc:Choice>
              <mc:Fallback>
                <p:oleObj name="Acrobat Document" r:id="rId3" imgW="5829300" imgH="7543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81200" y="0"/>
                        <a:ext cx="5246370" cy="6789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0938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for </a:t>
            </a:r>
            <a:r>
              <a:rPr lang="en-US" dirty="0" smtClean="0"/>
              <a:t>Boys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</a:p>
          <a:p>
            <a:r>
              <a:rPr lang="en-US" dirty="0" smtClean="0"/>
              <a:t>Bus Waiver</a:t>
            </a:r>
          </a:p>
          <a:p>
            <a:r>
              <a:rPr lang="en-US" dirty="0" smtClean="0"/>
              <a:t>Orientation &amp; Bus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8679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8306983"/>
              </p:ext>
            </p:extLst>
          </p:nvPr>
        </p:nvGraphicFramePr>
        <p:xfrm>
          <a:off x="1981200" y="0"/>
          <a:ext cx="5246370" cy="678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Acrobat Document" r:id="rId3" imgW="5829300" imgH="7543800" progId="Acrobat.Document.11">
                  <p:embed/>
                </p:oleObj>
              </mc:Choice>
              <mc:Fallback>
                <p:oleObj name="Acrobat Document" r:id="rId3" imgW="5829300" imgH="7543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81200" y="0"/>
                        <a:ext cx="5246370" cy="6789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0522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for </a:t>
            </a:r>
            <a:r>
              <a:rPr lang="en-US" dirty="0" smtClean="0"/>
              <a:t>Boys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</a:p>
          <a:p>
            <a:r>
              <a:rPr lang="en-US" dirty="0" smtClean="0"/>
              <a:t>Bus Waiver</a:t>
            </a:r>
          </a:p>
          <a:p>
            <a:r>
              <a:rPr lang="en-US" dirty="0" smtClean="0"/>
              <a:t>Orientation &amp; Bus Information</a:t>
            </a:r>
          </a:p>
          <a:p>
            <a:r>
              <a:rPr lang="en-US" dirty="0" smtClean="0"/>
              <a:t>Web – Boys State Application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8292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6675194"/>
              </p:ext>
            </p:extLst>
          </p:nvPr>
        </p:nvGraphicFramePr>
        <p:xfrm>
          <a:off x="1905000" y="0"/>
          <a:ext cx="5246370" cy="678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Acrobat Document" r:id="rId3" imgW="5829300" imgH="7543800" progId="Acrobat.Document.11">
                  <p:embed/>
                </p:oleObj>
              </mc:Choice>
              <mc:Fallback>
                <p:oleObj name="Acrobat Document" r:id="rId3" imgW="5829300" imgH="7543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000" y="0"/>
                        <a:ext cx="5246370" cy="6789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3565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for Boys State Chair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School Contacts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016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for School Counselors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Brochure from Texas Boys State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72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072435"/>
              </p:ext>
            </p:extLst>
          </p:nvPr>
        </p:nvGraphicFramePr>
        <p:xfrm>
          <a:off x="76199" y="76196"/>
          <a:ext cx="8905826" cy="6558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Worksheet" r:id="rId3" imgW="16192410" imgH="11925333" progId="Excel.Sheet.12">
                  <p:embed/>
                </p:oleObj>
              </mc:Choice>
              <mc:Fallback>
                <p:oleObj name="Worksheet" r:id="rId3" imgW="16192410" imgH="1192533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199" y="76196"/>
                        <a:ext cx="8905826" cy="6558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327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for Boys State Chair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School Contacts</a:t>
            </a:r>
          </a:p>
          <a:p>
            <a:r>
              <a:rPr lang="en-US" dirty="0" smtClean="0"/>
              <a:t>Statesman 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979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52048"/>
              </p:ext>
            </p:extLst>
          </p:nvPr>
        </p:nvGraphicFramePr>
        <p:xfrm>
          <a:off x="205694" y="685800"/>
          <a:ext cx="8938306" cy="5367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Worksheet" r:id="rId3" imgW="17526090" imgH="10525059" progId="Excel.Sheet.12">
                  <p:embed/>
                </p:oleObj>
              </mc:Choice>
              <mc:Fallback>
                <p:oleObj name="Worksheet" r:id="rId3" imgW="17526090" imgH="105250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694" y="685800"/>
                        <a:ext cx="8938306" cy="53677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14999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for Boys State Chair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School Contacts</a:t>
            </a:r>
          </a:p>
          <a:p>
            <a:r>
              <a:rPr lang="en-US" dirty="0" smtClean="0"/>
              <a:t>Statesman List</a:t>
            </a:r>
          </a:p>
          <a:p>
            <a:r>
              <a:rPr lang="en-US" dirty="0" smtClean="0"/>
              <a:t>Bus Roster for trip to Boys 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7431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891016"/>
              </p:ext>
            </p:extLst>
          </p:nvPr>
        </p:nvGraphicFramePr>
        <p:xfrm>
          <a:off x="76174" y="152385"/>
          <a:ext cx="12671131" cy="6189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" name="Worksheet" r:id="rId3" imgW="11953897" imgH="5838858" progId="Excel.Sheet.12">
                  <p:embed/>
                </p:oleObj>
              </mc:Choice>
              <mc:Fallback>
                <p:oleObj name="Worksheet" r:id="rId3" imgW="11953897" imgH="583885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174" y="152385"/>
                        <a:ext cx="12671131" cy="6189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83464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for Boys State Chair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School Contacts</a:t>
            </a:r>
          </a:p>
          <a:p>
            <a:r>
              <a:rPr lang="en-US" dirty="0" smtClean="0"/>
              <a:t>Statesman List</a:t>
            </a:r>
          </a:p>
          <a:p>
            <a:r>
              <a:rPr lang="en-US" dirty="0" smtClean="0"/>
              <a:t>Bus Roster for trip to Boys State</a:t>
            </a:r>
          </a:p>
          <a:p>
            <a:r>
              <a:rPr lang="en-US" dirty="0" smtClean="0"/>
              <a:t>Bus Roster for trip back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415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0630707"/>
              </p:ext>
            </p:extLst>
          </p:nvPr>
        </p:nvGraphicFramePr>
        <p:xfrm>
          <a:off x="152371" y="152397"/>
          <a:ext cx="13268826" cy="6015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" name="Worksheet" r:id="rId3" imgW="11953897" imgH="5419791" progId="Excel.Sheet.12">
                  <p:embed/>
                </p:oleObj>
              </mc:Choice>
              <mc:Fallback>
                <p:oleObj name="Worksheet" r:id="rId3" imgW="11953897" imgH="541979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371" y="152397"/>
                        <a:ext cx="13268826" cy="60159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34741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for Boys State Chair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School Contacts</a:t>
            </a:r>
          </a:p>
          <a:p>
            <a:r>
              <a:rPr lang="en-US" dirty="0" smtClean="0"/>
              <a:t>Statesman List</a:t>
            </a:r>
          </a:p>
          <a:p>
            <a:r>
              <a:rPr lang="en-US" dirty="0" smtClean="0"/>
              <a:t>Bus Roster for trip to Boys State</a:t>
            </a:r>
          </a:p>
          <a:p>
            <a:r>
              <a:rPr lang="en-US" dirty="0" smtClean="0"/>
              <a:t>Bus Roster for trip back home</a:t>
            </a:r>
          </a:p>
          <a:p>
            <a:r>
              <a:rPr lang="en-US" dirty="0" smtClean="0"/>
              <a:t>Personal Letter to Schools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1007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6553021"/>
              </p:ext>
            </p:extLst>
          </p:nvPr>
        </p:nvGraphicFramePr>
        <p:xfrm>
          <a:off x="1524003" y="0"/>
          <a:ext cx="5630354" cy="6889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name="Document" r:id="rId3" imgW="7037942" imgH="8611601" progId="Word.Document.12">
                  <p:embed/>
                </p:oleObj>
              </mc:Choice>
              <mc:Fallback>
                <p:oleObj name="Document" r:id="rId3" imgW="7037942" imgH="861160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3" y="0"/>
                        <a:ext cx="5630354" cy="68892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29423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for Boys State Chair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School Contacts</a:t>
            </a:r>
          </a:p>
          <a:p>
            <a:r>
              <a:rPr lang="en-US" dirty="0" smtClean="0"/>
              <a:t>Statesman List</a:t>
            </a:r>
          </a:p>
          <a:p>
            <a:r>
              <a:rPr lang="en-US" dirty="0" smtClean="0"/>
              <a:t>Bus Roster for trip to Boys State</a:t>
            </a:r>
          </a:p>
          <a:p>
            <a:r>
              <a:rPr lang="en-US" dirty="0" smtClean="0"/>
              <a:t>Bus Roster for trip back home</a:t>
            </a:r>
          </a:p>
          <a:p>
            <a:r>
              <a:rPr lang="en-US" dirty="0" smtClean="0"/>
              <a:t>Personal Letter to Schools</a:t>
            </a:r>
          </a:p>
          <a:p>
            <a:r>
              <a:rPr lang="en-US" dirty="0" smtClean="0"/>
              <a:t>Statesman Letter to returning Boys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568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4090090"/>
              </p:ext>
            </p:extLst>
          </p:nvPr>
        </p:nvGraphicFramePr>
        <p:xfrm>
          <a:off x="800100" y="51435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3" imgW="7543800" imgH="5829300" progId="Acrobat.Document.11">
                  <p:embed/>
                </p:oleObj>
              </mc:Choice>
              <mc:Fallback>
                <p:oleObj name="Acrobat Document" r:id="rId3" imgW="7543800" imgH="58293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0100" y="514350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127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131409"/>
              </p:ext>
            </p:extLst>
          </p:nvPr>
        </p:nvGraphicFramePr>
        <p:xfrm>
          <a:off x="1600200" y="76200"/>
          <a:ext cx="6334148" cy="6410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" name="Document" r:id="rId3" imgW="7037942" imgH="7123007" progId="Word.Document.12">
                  <p:embed/>
                </p:oleObj>
              </mc:Choice>
              <mc:Fallback>
                <p:oleObj name="Document" r:id="rId3" imgW="7037942" imgH="712300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00200" y="76200"/>
                        <a:ext cx="6334148" cy="64107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23498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for Boys State Chair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School Contacts</a:t>
            </a:r>
          </a:p>
          <a:p>
            <a:r>
              <a:rPr lang="en-US" dirty="0" smtClean="0"/>
              <a:t>Statesman List</a:t>
            </a:r>
          </a:p>
          <a:p>
            <a:r>
              <a:rPr lang="en-US" dirty="0" smtClean="0"/>
              <a:t>Bus Roster for trip to Boys State</a:t>
            </a:r>
          </a:p>
          <a:p>
            <a:r>
              <a:rPr lang="en-US" dirty="0" smtClean="0"/>
              <a:t>Bus Roster for trip back home</a:t>
            </a:r>
          </a:p>
          <a:p>
            <a:r>
              <a:rPr lang="en-US" dirty="0" smtClean="0"/>
              <a:t>Personal Letter to Schools</a:t>
            </a:r>
          </a:p>
          <a:p>
            <a:r>
              <a:rPr lang="en-US" dirty="0" smtClean="0"/>
              <a:t>Statesman Letter to returning Boys</a:t>
            </a:r>
          </a:p>
          <a:p>
            <a:r>
              <a:rPr lang="en-US" dirty="0" smtClean="0"/>
              <a:t>Post Letterhead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6722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0388294"/>
              </p:ext>
            </p:extLst>
          </p:nvPr>
        </p:nvGraphicFramePr>
        <p:xfrm>
          <a:off x="304800" y="1600200"/>
          <a:ext cx="8586289" cy="1678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Document" r:id="rId3" imgW="7037942" imgH="1375941" progId="Word.Document.12">
                  <p:embed/>
                </p:oleObj>
              </mc:Choice>
              <mc:Fallback>
                <p:oleObj name="Document" r:id="rId3" imgW="7037942" imgH="137594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1600200"/>
                        <a:ext cx="8586289" cy="1678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92597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for Boys State Chair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School Contacts</a:t>
            </a:r>
          </a:p>
          <a:p>
            <a:r>
              <a:rPr lang="en-US" dirty="0" smtClean="0"/>
              <a:t>Statesman List</a:t>
            </a:r>
          </a:p>
          <a:p>
            <a:r>
              <a:rPr lang="en-US" dirty="0" smtClean="0"/>
              <a:t>Bus Roster for trip to Boys State</a:t>
            </a:r>
          </a:p>
          <a:p>
            <a:r>
              <a:rPr lang="en-US" dirty="0" smtClean="0"/>
              <a:t>Bus Roster for trip back home</a:t>
            </a:r>
          </a:p>
          <a:p>
            <a:r>
              <a:rPr lang="en-US" dirty="0" smtClean="0"/>
              <a:t>Personal Letter to Schools</a:t>
            </a:r>
          </a:p>
          <a:p>
            <a:r>
              <a:rPr lang="en-US" dirty="0" smtClean="0"/>
              <a:t>Statesman Letter to returning Boys</a:t>
            </a:r>
          </a:p>
          <a:p>
            <a:r>
              <a:rPr lang="en-US" dirty="0" smtClean="0"/>
              <a:t>Post Letterhead</a:t>
            </a:r>
          </a:p>
          <a:p>
            <a:r>
              <a:rPr lang="en-US" dirty="0" smtClean="0"/>
              <a:t>Transmittal Letter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7843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7158647"/>
              </p:ext>
            </p:extLst>
          </p:nvPr>
        </p:nvGraphicFramePr>
        <p:xfrm>
          <a:off x="1905000" y="0"/>
          <a:ext cx="5630354" cy="7256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3" name="Document" r:id="rId3" imgW="7037942" imgH="9070848" progId="Word.Document.12">
                  <p:embed/>
                </p:oleObj>
              </mc:Choice>
              <mc:Fallback>
                <p:oleObj name="Document" r:id="rId3" imgW="7037942" imgH="907084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000" y="0"/>
                        <a:ext cx="5630354" cy="7256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67768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Boys State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 algn="ctr"/>
            <a:r>
              <a:rPr lang="en-US" sz="6000" dirty="0" smtClean="0"/>
              <a:t>Questions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962424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39866"/>
              </p:ext>
            </p:extLst>
          </p:nvPr>
        </p:nvGraphicFramePr>
        <p:xfrm>
          <a:off x="800100" y="51435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Acrobat Document" r:id="rId3" imgW="7543800" imgH="5829300" progId="Acrobat.Document.11">
                  <p:embed/>
                </p:oleObj>
              </mc:Choice>
              <mc:Fallback>
                <p:oleObj name="Acrobat Document" r:id="rId3" imgW="7543800" imgH="58293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0100" y="514350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348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for School Counselors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Brochure from Texas Boys State</a:t>
            </a:r>
          </a:p>
          <a:p>
            <a:r>
              <a:rPr lang="en-US" dirty="0" smtClean="0"/>
              <a:t>Boys State Fact Sheet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17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71689"/>
              </p:ext>
            </p:extLst>
          </p:nvPr>
        </p:nvGraphicFramePr>
        <p:xfrm>
          <a:off x="2057400" y="0"/>
          <a:ext cx="5246370" cy="678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Acrobat Document" r:id="rId3" imgW="5829300" imgH="7543800" progId="Acrobat.Document.11">
                  <p:embed/>
                </p:oleObj>
              </mc:Choice>
              <mc:Fallback>
                <p:oleObj name="Acrobat Document" r:id="rId3" imgW="5829300" imgH="7543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7400" y="0"/>
                        <a:ext cx="5246370" cy="6789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914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7415487"/>
              </p:ext>
            </p:extLst>
          </p:nvPr>
        </p:nvGraphicFramePr>
        <p:xfrm>
          <a:off x="2133600" y="68580"/>
          <a:ext cx="5246370" cy="678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Acrobat Document" r:id="rId3" imgW="5829300" imgH="7543800" progId="Acrobat.Document.11">
                  <p:embed/>
                </p:oleObj>
              </mc:Choice>
              <mc:Fallback>
                <p:oleObj name="Acrobat Document" r:id="rId3" imgW="5829300" imgH="7543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3600" y="68580"/>
                        <a:ext cx="5246370" cy="6789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3730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407</Words>
  <Application>Microsoft Office PowerPoint</Application>
  <PresentationFormat>On-screen Show (4:3)</PresentationFormat>
  <Paragraphs>116</Paragraphs>
  <Slides>55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Office Theme</vt:lpstr>
      <vt:lpstr>Acrobat Document</vt:lpstr>
      <vt:lpstr>Adobe Acrobat Document</vt:lpstr>
      <vt:lpstr>Microsoft Excel Worksheet</vt:lpstr>
      <vt:lpstr>Microsoft Word Document</vt:lpstr>
      <vt:lpstr>2023 Boys State</vt:lpstr>
      <vt:lpstr>Boys State Process</vt:lpstr>
      <vt:lpstr>Create Information Packet</vt:lpstr>
      <vt:lpstr>Packet for School Counselors</vt:lpstr>
      <vt:lpstr>PowerPoint Presentation</vt:lpstr>
      <vt:lpstr>PowerPoint Presentation</vt:lpstr>
      <vt:lpstr>Packet for School Counselors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Packet for School Counselors</vt:lpstr>
      <vt:lpstr>PowerPoint Presentation</vt:lpstr>
      <vt:lpstr>Packet for School Counselors</vt:lpstr>
      <vt:lpstr>PowerPoint Presentation</vt:lpstr>
      <vt:lpstr>PowerPoint Presentation</vt:lpstr>
      <vt:lpstr>PowerPoint Presentation</vt:lpstr>
      <vt:lpstr>PowerPoint Presentation</vt:lpstr>
      <vt:lpstr>Packet for School Counselors</vt:lpstr>
      <vt:lpstr>PowerPoint Presentation</vt:lpstr>
      <vt:lpstr>PowerPoint Presentation</vt:lpstr>
      <vt:lpstr>Packet for Post Committee</vt:lpstr>
      <vt:lpstr>PowerPoint Presentation</vt:lpstr>
      <vt:lpstr>Packet for Post Committee</vt:lpstr>
      <vt:lpstr>PowerPoint Presentation</vt:lpstr>
      <vt:lpstr>Packet for Post Committee</vt:lpstr>
      <vt:lpstr>PowerPoint Presentation</vt:lpstr>
      <vt:lpstr>Packet for Post Committee</vt:lpstr>
      <vt:lpstr>PowerPoint Presentation</vt:lpstr>
      <vt:lpstr>Packet for Boys</vt:lpstr>
      <vt:lpstr>PowerPoint Presentation</vt:lpstr>
      <vt:lpstr>Packet for Boys</vt:lpstr>
      <vt:lpstr>PowerPoint Presentation</vt:lpstr>
      <vt:lpstr>Packet for Boys</vt:lpstr>
      <vt:lpstr>PowerPoint Presentation</vt:lpstr>
      <vt:lpstr>Packet for Boys</vt:lpstr>
      <vt:lpstr>PowerPoint Presentation</vt:lpstr>
      <vt:lpstr>Packet for Boys State Chair</vt:lpstr>
      <vt:lpstr>PowerPoint Presentation</vt:lpstr>
      <vt:lpstr>Packet for Boys State Chair</vt:lpstr>
      <vt:lpstr>PowerPoint Presentation</vt:lpstr>
      <vt:lpstr>Packet for Boys State Chair</vt:lpstr>
      <vt:lpstr>PowerPoint Presentation</vt:lpstr>
      <vt:lpstr>Packet for Boys State Chair</vt:lpstr>
      <vt:lpstr>PowerPoint Presentation</vt:lpstr>
      <vt:lpstr>Packet for Boys State Chair</vt:lpstr>
      <vt:lpstr>PowerPoint Presentation</vt:lpstr>
      <vt:lpstr>Packet for Boys State Chair</vt:lpstr>
      <vt:lpstr>PowerPoint Presentation</vt:lpstr>
      <vt:lpstr>Packet for Boys State Chair</vt:lpstr>
      <vt:lpstr>PowerPoint Presentation</vt:lpstr>
      <vt:lpstr>Packet for Boys State Chair</vt:lpstr>
      <vt:lpstr>PowerPoint Presentation</vt:lpstr>
      <vt:lpstr>Boys State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Boys State</dc:title>
  <dc:creator>Harry Woodstrom</dc:creator>
  <cp:lastModifiedBy>Harry Woodstrom</cp:lastModifiedBy>
  <cp:revision>15</cp:revision>
  <cp:lastPrinted>2023-01-25T23:19:35Z</cp:lastPrinted>
  <dcterms:created xsi:type="dcterms:W3CDTF">2023-01-25T21:43:48Z</dcterms:created>
  <dcterms:modified xsi:type="dcterms:W3CDTF">2023-01-26T20:49:17Z</dcterms:modified>
</cp:coreProperties>
</file>